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ven Pro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A751C7-8085-4BE1-9EA1-36D559DD6EFA}">
  <a:tblStyle styleId="{E4A751C7-8085-4BE1-9EA1-36D559DD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venPr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708d41a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708d41a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08d41a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708d41a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708d41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708d41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c76fcbf2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c76fcbf2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c76fcbf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c76fcbf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bd4eff9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bd4eff9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bd4eff9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bd4eff9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bd4eff90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bd4eff90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bd4eff90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bd4eff90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708d41a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708d41a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708d41a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708d41a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c76fcbf2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c76fcbf2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08d41a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708d41a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c76fcbf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c76fcbf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9366c28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9366c28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c76fcbf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c76fcbf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708d41a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708d41a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bd4eff90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bd4eff9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708d41ad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708d41ad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Relationship Id="rId7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4294967295" type="ctrTitle"/>
          </p:nvPr>
        </p:nvSpPr>
        <p:spPr>
          <a:xfrm>
            <a:off x="281750" y="202338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Rental Ski Shop</a:t>
            </a:r>
            <a:endParaRPr sz="4200"/>
          </a:p>
        </p:txBody>
      </p:sp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316500" y="853525"/>
            <a:ext cx="42555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Eric, Liam &amp; Pleasure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Personalisation: Dark Mode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597875"/>
            <a:ext cx="31077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Colour Variables</a:t>
            </a:r>
            <a:endParaRPr/>
          </a:p>
        </p:txBody>
      </p:sp>
      <p:sp>
        <p:nvSpPr>
          <p:cNvPr id="366" name="Google Shape;366;p22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Eric and presented by Eric</a:t>
            </a:r>
            <a:endParaRPr sz="1100"/>
          </a:p>
        </p:txBody>
      </p:sp>
      <p:pic>
        <p:nvPicPr>
          <p:cNvPr id="367" name="Google Shape;3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350" y="1240700"/>
            <a:ext cx="999000" cy="66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613" y="1220684"/>
            <a:ext cx="999000" cy="70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496" y="2124000"/>
            <a:ext cx="2515104" cy="22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6916" y="2124012"/>
            <a:ext cx="2106433" cy="22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183" y="2125375"/>
            <a:ext cx="2181343" cy="2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Tracking: User </a:t>
            </a:r>
            <a:r>
              <a:rPr lang="en"/>
              <a:t>decision</a:t>
            </a:r>
            <a:r>
              <a:rPr lang="en"/>
              <a:t> </a:t>
            </a:r>
            <a:endParaRPr/>
          </a:p>
        </p:txBody>
      </p:sp>
      <p:sp>
        <p:nvSpPr>
          <p:cNvPr id="377" name="Google Shape;377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 txBox="1"/>
          <p:nvPr/>
        </p:nvSpPr>
        <p:spPr>
          <a:xfrm>
            <a:off x="65275" y="4796375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Pleasure and presented by Pleasure</a:t>
            </a:r>
            <a:endParaRPr sz="1100"/>
          </a:p>
        </p:txBody>
      </p:sp>
      <p:sp>
        <p:nvSpPr>
          <p:cNvPr id="379" name="Google Shape;379;p23"/>
          <p:cNvSpPr/>
          <p:nvPr/>
        </p:nvSpPr>
        <p:spPr>
          <a:xfrm rot="-1059587">
            <a:off x="1440159" y="2916208"/>
            <a:ext cx="617080" cy="2483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" y="3252338"/>
            <a:ext cx="1586655" cy="10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250" y="1300025"/>
            <a:ext cx="2893350" cy="16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 rot="1252532">
            <a:off x="5146257" y="2447647"/>
            <a:ext cx="617109" cy="2482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350" y="2828452"/>
            <a:ext cx="3366824" cy="17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Authentication:</a:t>
            </a:r>
            <a:endParaRPr/>
          </a:p>
        </p:txBody>
      </p:sp>
      <p:sp>
        <p:nvSpPr>
          <p:cNvPr id="389" name="Google Shape;389;p24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Liam and presented by Liam</a:t>
            </a:r>
            <a:endParaRPr sz="1100"/>
          </a:p>
        </p:txBody>
      </p:sp>
      <p:pic>
        <p:nvPicPr>
          <p:cNvPr id="390" name="Google Shape;390;p24"/>
          <p:cNvPicPr preferRelativeResize="0"/>
          <p:nvPr/>
        </p:nvPicPr>
        <p:blipFill rotWithShape="1">
          <a:blip r:embed="rId3">
            <a:alphaModFix/>
          </a:blip>
          <a:srcRect b="8411" l="31351" r="27281" t="7562"/>
          <a:stretch/>
        </p:blipFill>
        <p:spPr>
          <a:xfrm>
            <a:off x="3451225" y="1597875"/>
            <a:ext cx="2053695" cy="22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/>
          <p:nvPr/>
        </p:nvSpPr>
        <p:spPr>
          <a:xfrm>
            <a:off x="2790800" y="2585450"/>
            <a:ext cx="5442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 rot="10800000">
            <a:off x="4126125" y="3968300"/>
            <a:ext cx="3461400" cy="992100"/>
          </a:xfrm>
          <a:prstGeom prst="uturnArrow">
            <a:avLst>
              <a:gd fmla="val 22149" name="adj1"/>
              <a:gd fmla="val 25000" name="adj2"/>
              <a:gd fmla="val 32371" name="adj3"/>
              <a:gd fmla="val 43750" name="adj4"/>
              <a:gd fmla="val 93011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5504925" y="2585450"/>
            <a:ext cx="5442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"/>
          <p:cNvSpPr/>
          <p:nvPr/>
        </p:nvSpPr>
        <p:spPr>
          <a:xfrm>
            <a:off x="6775775" y="4026300"/>
            <a:ext cx="1675800" cy="39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225" y="1402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33" y="1814075"/>
            <a:ext cx="2181343" cy="2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Authentication:</a:t>
            </a:r>
            <a:endParaRPr/>
          </a:p>
        </p:txBody>
      </p:sp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99" y="1990050"/>
            <a:ext cx="2404950" cy="25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574" y="2326138"/>
            <a:ext cx="5130450" cy="200247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5"/>
          <p:cNvSpPr txBox="1"/>
          <p:nvPr>
            <p:ph idx="1" type="body"/>
          </p:nvPr>
        </p:nvSpPr>
        <p:spPr>
          <a:xfrm>
            <a:off x="0" y="4715400"/>
            <a:ext cx="70305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created by Liam and presented by Liam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Authentication:</a:t>
            </a:r>
            <a:endParaRPr/>
          </a:p>
        </p:txBody>
      </p:sp>
      <p:sp>
        <p:nvSpPr>
          <p:cNvPr id="410" name="Google Shape;410;p26"/>
          <p:cNvSpPr txBox="1"/>
          <p:nvPr>
            <p:ph idx="1" type="body"/>
          </p:nvPr>
        </p:nvSpPr>
        <p:spPr>
          <a:xfrm>
            <a:off x="0" y="4715400"/>
            <a:ext cx="70305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created by Pleasure and presented by Liam</a:t>
            </a:r>
            <a:endParaRPr/>
          </a:p>
        </p:txBody>
      </p:sp>
      <p:pic>
        <p:nvPicPr>
          <p:cNvPr id="411" name="Google Shape;4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53" y="1651100"/>
            <a:ext cx="4197774" cy="26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902" y="1641438"/>
            <a:ext cx="4220474" cy="267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Liam and presented by Liam</a:t>
            </a:r>
            <a:endParaRPr sz="1100"/>
          </a:p>
        </p:txBody>
      </p:sp>
      <p:pic>
        <p:nvPicPr>
          <p:cNvPr id="419" name="Google Shape;4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300" y="128688"/>
            <a:ext cx="4868400" cy="488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27"/>
          <p:cNvGrpSpPr/>
          <p:nvPr/>
        </p:nvGrpSpPr>
        <p:grpSpPr>
          <a:xfrm>
            <a:off x="928069" y="1975045"/>
            <a:ext cx="2996433" cy="2014770"/>
            <a:chOff x="660146" y="1789996"/>
            <a:chExt cx="4253276" cy="2941700"/>
          </a:xfrm>
        </p:grpSpPr>
        <p:pic>
          <p:nvPicPr>
            <p:cNvPr id="421" name="Google Shape;42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146" y="1789996"/>
              <a:ext cx="4253276" cy="294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27"/>
            <p:cNvSpPr/>
            <p:nvPr/>
          </p:nvSpPr>
          <p:spPr>
            <a:xfrm>
              <a:off x="1949450" y="3010650"/>
              <a:ext cx="1424100" cy="1539000"/>
            </a:xfrm>
            <a:prstGeom prst="mathMultiply">
              <a:avLst>
                <a:gd fmla="val 23520" name="adj1"/>
              </a:avLst>
            </a:prstGeom>
            <a:solidFill>
              <a:srgbClr val="B8EBE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Status: </a:t>
            </a:r>
            <a:r>
              <a:rPr lang="en"/>
              <a:t>Altered Plan</a:t>
            </a:r>
            <a:endParaRPr/>
          </a:p>
        </p:txBody>
      </p:sp>
      <p:pic>
        <p:nvPicPr>
          <p:cNvPr id="428" name="Google Shape;4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350" y="2411800"/>
            <a:ext cx="2009475" cy="10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800" y="1967938"/>
            <a:ext cx="1857325" cy="16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 rotWithShape="1">
          <a:blip r:embed="rId5">
            <a:alphaModFix/>
          </a:blip>
          <a:srcRect b="0" l="30596" r="27804" t="0"/>
          <a:stretch/>
        </p:blipFill>
        <p:spPr>
          <a:xfrm>
            <a:off x="3711638" y="1792338"/>
            <a:ext cx="1706450" cy="22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8"/>
          <p:cNvSpPr txBox="1"/>
          <p:nvPr/>
        </p:nvSpPr>
        <p:spPr>
          <a:xfrm>
            <a:off x="1216800" y="1255625"/>
            <a:ext cx="6710400" cy="4002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 1 		    - 	                         Week 2		             - 		Week3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2" name="Google Shape;432;p28"/>
          <p:cNvSpPr/>
          <p:nvPr/>
        </p:nvSpPr>
        <p:spPr>
          <a:xfrm rot="-7878719">
            <a:off x="2984049" y="2476082"/>
            <a:ext cx="2783421" cy="2978376"/>
          </a:xfrm>
          <a:prstGeom prst="bentArrow">
            <a:avLst>
              <a:gd fmla="val 6006" name="adj1"/>
              <a:gd fmla="val 6888" name="adj2"/>
              <a:gd fmla="val 8739" name="adj3"/>
              <a:gd fmla="val 91261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"/>
          <p:cNvSpPr/>
          <p:nvPr/>
        </p:nvSpPr>
        <p:spPr>
          <a:xfrm flipH="1" rot="7206481">
            <a:off x="5419252" y="3224754"/>
            <a:ext cx="1508876" cy="1552151"/>
          </a:xfrm>
          <a:prstGeom prst="bentArrow">
            <a:avLst>
              <a:gd fmla="val 13096" name="adj1"/>
              <a:gd fmla="val 12391" name="adj2"/>
              <a:gd fmla="val 15169" name="adj3"/>
              <a:gd fmla="val 79978" name="adj4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1303788" y="1052925"/>
            <a:ext cx="1450800" cy="35112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Liam and presented by Liam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Status: </a:t>
            </a:r>
            <a:r>
              <a:rPr lang="en"/>
              <a:t>Original Timeline</a:t>
            </a:r>
            <a:endParaRPr/>
          </a:p>
        </p:txBody>
      </p:sp>
      <p:sp>
        <p:nvSpPr>
          <p:cNvPr id="441" name="Google Shape;441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3" y="1329900"/>
            <a:ext cx="7030501" cy="272825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9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Pleasure and presented by Pleasure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"/>
          <p:cNvSpPr txBox="1"/>
          <p:nvPr>
            <p:ph type="title"/>
          </p:nvPr>
        </p:nvSpPr>
        <p:spPr>
          <a:xfrm>
            <a:off x="1296550" y="6711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List Comparison</a:t>
            </a:r>
            <a:endParaRPr/>
          </a:p>
        </p:txBody>
      </p:sp>
      <p:graphicFrame>
        <p:nvGraphicFramePr>
          <p:cNvPr id="449" name="Google Shape;449;p30"/>
          <p:cNvGraphicFramePr/>
          <p:nvPr/>
        </p:nvGraphicFramePr>
        <p:xfrm>
          <a:off x="952500" y="211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{E4A751C7-8085-4BE1-9EA1-36D559DD6EFA}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Skeleton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Admin SQL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Rental SQL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the details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Fill out skeleton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Start Front End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Cookies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 texts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all the pages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Admin feats.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 Rental feats.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Finish</a:t>
                      </a:r>
                      <a:r>
                        <a:rPr lang="en"/>
                        <a:t> Tests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7E6A3"/>
                    </a:solidFill>
                  </a:tcPr>
                </a:tc>
              </a:tr>
            </a:tbl>
          </a:graphicData>
        </a:graphic>
      </p:graphicFrame>
      <p:sp>
        <p:nvSpPr>
          <p:cNvPr id="450" name="Google Shape;450;p30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Liam and presented by </a:t>
            </a:r>
            <a:r>
              <a:rPr lang="en" sz="1100"/>
              <a:t>Pleasure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ssues Encountered</a:t>
            </a:r>
            <a:endParaRPr/>
          </a:p>
        </p:txBody>
      </p:sp>
      <p:sp>
        <p:nvSpPr>
          <p:cNvPr id="456" name="Google Shape;456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7" name="Google Shape;457;p31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Eric and presented by Eric</a:t>
            </a:r>
            <a:endParaRPr sz="1100"/>
          </a:p>
        </p:txBody>
      </p:sp>
      <p:pic>
        <p:nvPicPr>
          <p:cNvPr id="458" name="Google Shape;4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625" y="3025263"/>
            <a:ext cx="26352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700" y="1195500"/>
            <a:ext cx="2739101" cy="14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5">
            <a:alphaModFix/>
          </a:blip>
          <a:srcRect b="0" l="26051" r="25317" t="0"/>
          <a:stretch/>
        </p:blipFill>
        <p:spPr>
          <a:xfrm>
            <a:off x="1427900" y="1304725"/>
            <a:ext cx="2205800" cy="30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</a:t>
            </a:r>
            <a:r>
              <a:rPr lang="en"/>
              <a:t>otivation for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4065350"/>
            <a:ext cx="70305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650" y="1068775"/>
            <a:ext cx="4837326" cy="13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0" y="4736225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Pleasure and presented by Pleasure</a:t>
            </a:r>
            <a:endParaRPr sz="1100"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651" y="2380150"/>
            <a:ext cx="2613222" cy="174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751" y="3052275"/>
            <a:ext cx="14763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466" name="Google Shape;4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877" y="1597877"/>
            <a:ext cx="4010925" cy="26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148725" y="167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ummary of UI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127350" y="481645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Pleasure and presented by Pleasure</a:t>
            </a:r>
            <a:endParaRPr sz="11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00" y="1166300"/>
            <a:ext cx="2599751" cy="24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650" y="1166300"/>
            <a:ext cx="4326051" cy="24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115" y="3993325"/>
            <a:ext cx="91161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 rotWithShape="1">
          <a:blip r:embed="rId6">
            <a:alphaModFix/>
          </a:blip>
          <a:srcRect b="15647" l="0" r="49601" t="0"/>
          <a:stretch/>
        </p:blipFill>
        <p:spPr>
          <a:xfrm>
            <a:off x="5688809" y="3993326"/>
            <a:ext cx="1009491" cy="9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 rotWithShape="1">
          <a:blip r:embed="rId7">
            <a:alphaModFix/>
          </a:blip>
          <a:srcRect b="33553" l="26077" r="26073" t="-3867"/>
          <a:stretch/>
        </p:blipFill>
        <p:spPr>
          <a:xfrm>
            <a:off x="4405475" y="3990773"/>
            <a:ext cx="1009500" cy="100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2802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UI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461875" y="4634100"/>
            <a:ext cx="7030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created by Pleasure and presented by Pleasure</a:t>
            </a:r>
            <a:endParaRPr/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775" y="953499"/>
            <a:ext cx="3940749" cy="2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775" y="3222199"/>
            <a:ext cx="7268549" cy="13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275" y="953500"/>
            <a:ext cx="2500133" cy="2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UI features</a:t>
            </a:r>
            <a:endParaRPr/>
          </a:p>
        </p:txBody>
      </p:sp>
      <p:sp>
        <p:nvSpPr>
          <p:cNvPr id="314" name="Google Shape;314;p17"/>
          <p:cNvSpPr txBox="1"/>
          <p:nvPr>
            <p:ph idx="1" type="body"/>
          </p:nvPr>
        </p:nvSpPr>
        <p:spPr>
          <a:xfrm>
            <a:off x="171800" y="4619950"/>
            <a:ext cx="68841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created by Pleasure and presented by Pleasure</a:t>
            </a:r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25" y="1403625"/>
            <a:ext cx="2417626" cy="26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100" y="1403625"/>
            <a:ext cx="2473300" cy="26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/>
          <p:nvPr/>
        </p:nvSpPr>
        <p:spPr>
          <a:xfrm rot="-787065">
            <a:off x="5321888" y="1469057"/>
            <a:ext cx="617308" cy="3539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 rotWithShape="1">
          <a:blip r:embed="rId5">
            <a:alphaModFix/>
          </a:blip>
          <a:srcRect b="33553" l="26077" r="26073" t="-3867"/>
          <a:stretch/>
        </p:blipFill>
        <p:spPr>
          <a:xfrm>
            <a:off x="6664625" y="92075"/>
            <a:ext cx="1422049" cy="14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6">
            <a:alphaModFix/>
          </a:blip>
          <a:srcRect b="15647" l="0" r="49601" t="0"/>
          <a:stretch/>
        </p:blipFill>
        <p:spPr>
          <a:xfrm>
            <a:off x="6626763" y="1597875"/>
            <a:ext cx="1497775" cy="1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624" y="3171375"/>
            <a:ext cx="1541575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/>
          <p:nvPr/>
        </p:nvSpPr>
        <p:spPr>
          <a:xfrm>
            <a:off x="5353938" y="2357195"/>
            <a:ext cx="6174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 rot="1230820">
            <a:off x="5354031" y="3386830"/>
            <a:ext cx="617240" cy="3540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type="title"/>
          </p:nvPr>
        </p:nvSpPr>
        <p:spPr>
          <a:xfrm>
            <a:off x="1289650" y="2094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UI features</a:t>
            </a:r>
            <a:endParaRPr/>
          </a:p>
        </p:txBody>
      </p:sp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178875" y="4605800"/>
            <a:ext cx="7030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created by Pleasure and presented by Pleasure</a:t>
            </a:r>
            <a:endParaRPr/>
          </a:p>
        </p:txBody>
      </p:sp>
      <p:pic>
        <p:nvPicPr>
          <p:cNvPr id="329" name="Google Shape;3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00" y="915975"/>
            <a:ext cx="4413726" cy="20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600" y="3020506"/>
            <a:ext cx="4413723" cy="158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key admin features</a:t>
            </a:r>
            <a:endParaRPr/>
          </a:p>
        </p:txBody>
      </p:sp>
      <p:sp>
        <p:nvSpPr>
          <p:cNvPr id="336" name="Google Shape;336;p19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Eric and presented by Eric</a:t>
            </a:r>
            <a:endParaRPr sz="1100"/>
          </a:p>
        </p:txBody>
      </p:sp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99" y="2760450"/>
            <a:ext cx="4329126" cy="19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438" y="1238125"/>
            <a:ext cx="5391125" cy="14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key admin features</a:t>
            </a:r>
            <a:endParaRPr/>
          </a:p>
        </p:txBody>
      </p:sp>
      <p:sp>
        <p:nvSpPr>
          <p:cNvPr id="344" name="Google Shape;344;p20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Eric and presented by Eric</a:t>
            </a:r>
            <a:endParaRPr sz="1100"/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67" y="3481017"/>
            <a:ext cx="1469925" cy="1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963" y="2981363"/>
            <a:ext cx="3178137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75" y="1370300"/>
            <a:ext cx="3731601" cy="19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75" y="3465850"/>
            <a:ext cx="5352026" cy="12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4969" y="1369775"/>
            <a:ext cx="4366325" cy="1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of other key features</a:t>
            </a:r>
            <a:endParaRPr/>
          </a:p>
        </p:txBody>
      </p:sp>
      <p:sp>
        <p:nvSpPr>
          <p:cNvPr id="355" name="Google Shape;355;p21"/>
          <p:cNvSpPr txBox="1"/>
          <p:nvPr/>
        </p:nvSpPr>
        <p:spPr>
          <a:xfrm>
            <a:off x="0" y="4743300"/>
            <a:ext cx="85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created by Eric and presented by Eric</a:t>
            </a:r>
            <a:endParaRPr sz="1100"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78951"/>
            <a:ext cx="6144326" cy="30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1788925"/>
            <a:ext cx="6144327" cy="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 rotWithShape="1">
          <a:blip r:embed="rId5">
            <a:alphaModFix/>
          </a:blip>
          <a:srcRect b="0" l="-2249" r="0" t="0"/>
          <a:stretch/>
        </p:blipFill>
        <p:spPr>
          <a:xfrm>
            <a:off x="1252300" y="2147000"/>
            <a:ext cx="2250050" cy="2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200" y="2147000"/>
            <a:ext cx="3559925" cy="21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